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62" r:id="rId16"/>
    <p:sldId id="267" r:id="rId17"/>
    <p:sldId id="263" r:id="rId18"/>
    <p:sldId id="273" r:id="rId19"/>
    <p:sldId id="280" r:id="rId20"/>
    <p:sldId id="272" r:id="rId21"/>
    <p:sldId id="271" r:id="rId22"/>
    <p:sldId id="275" r:id="rId23"/>
    <p:sldId id="276" r:id="rId24"/>
    <p:sldId id="279" r:id="rId25"/>
    <p:sldId id="281" r:id="rId26"/>
    <p:sldId id="274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" Target="../slides/slide24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6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2.png"/><Relationship Id="rId7" Type="http://schemas.openxmlformats.org/officeDocument/2006/relationships/image" Target="../media/image1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8939671" y="2834109"/>
            <a:ext cx="2607572" cy="150160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4773139" y="2718534"/>
            <a:ext cx="3859479" cy="2137557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3CF76A-9E2F-837F-A376-E9CE110DF4B4}"/>
              </a:ext>
            </a:extLst>
          </p:cNvPr>
          <p:cNvGrpSpPr/>
          <p:nvPr/>
        </p:nvGrpSpPr>
        <p:grpSpPr>
          <a:xfrm>
            <a:off x="1029380" y="2679569"/>
            <a:ext cx="3697741" cy="2153294"/>
            <a:chOff x="980394" y="2731598"/>
            <a:chExt cx="3697741" cy="215329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EE255B27-38A3-06E8-1402-A2433E1051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0" t="8899" r="50950" b="49954"/>
            <a:stretch/>
          </p:blipFill>
          <p:spPr bwMode="auto">
            <a:xfrm>
              <a:off x="980394" y="2731598"/>
              <a:ext cx="3649436" cy="1810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DF704DF-6E6B-87D1-FE0E-142802921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2" t="88766" r="50978" b="3449"/>
            <a:stretch/>
          </p:blipFill>
          <p:spPr bwMode="auto">
            <a:xfrm>
              <a:off x="1862138" y="4542280"/>
              <a:ext cx="2815997" cy="342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Homopolymer,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432038" y="376690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66654" y="458492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93736" y="489909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0" grpId="0"/>
      <p:bldP spid="29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299865" y="2887480"/>
            <a:ext cx="5202568" cy="3076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5655715" cy="953948"/>
            <a:chOff x="5897360" y="2571169"/>
            <a:chExt cx="5655715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5655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momentum transfer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75043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6" y="2889504"/>
            <a:ext cx="3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A099D-F371-43B6-720F-5AA79A0A2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 action="ppaction://hlinksldjump"/>
              </a:rPr>
              <a:t>References</a:t>
            </a:r>
            <a:endParaRPr lang="en-US" sz="1800" dirty="0"/>
          </a:p>
          <a:p>
            <a:r>
              <a:rPr lang="en-US" sz="1800" dirty="0"/>
              <a:t>SCFT Build-up</a:t>
            </a:r>
          </a:p>
          <a:p>
            <a:pPr lvl="1"/>
            <a:r>
              <a:rPr lang="en-US" sz="1600" dirty="0">
                <a:hlinkClick r:id="rId3" action="ppaction://hlinksldjump"/>
              </a:rPr>
              <a:t>Flowchart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55" y="188155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365497" y="3145175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76" y="2987913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05" y="3910484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782" y="5586214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305" y="4695657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1496</TotalTime>
  <Words>694</Words>
  <Application>Microsoft Office PowerPoint</Application>
  <PresentationFormat>Widescreen</PresentationFormat>
  <Paragraphs>237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Homopolymer, α=0.40</vt:lpstr>
      <vt:lpstr>Solubility (α = 0.40)</vt:lpstr>
      <vt:lpstr>Solubility at Different Internal Charges</vt:lpstr>
      <vt:lpstr>Internal Structure of xC conformations</vt:lpstr>
      <vt:lpstr>Protein Coarse-graining</vt:lpstr>
      <vt:lpstr>Application to NFH, pH 2.4</vt:lpstr>
      <vt:lpstr>Cooperative Collapse of the Dilute Phase</vt:lpstr>
      <vt:lpstr>Reflectivity — Method </vt:lpstr>
      <vt:lpstr>Reflectivity — Characteristic Spectra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114</cp:revision>
  <dcterms:created xsi:type="dcterms:W3CDTF">2022-03-28T18:43:16Z</dcterms:created>
  <dcterms:modified xsi:type="dcterms:W3CDTF">2022-08-18T00:45:51Z</dcterms:modified>
</cp:coreProperties>
</file>